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81" r:id="rId5"/>
    <p:sldId id="283" r:id="rId6"/>
    <p:sldId id="272" r:id="rId7"/>
    <p:sldId id="273" r:id="rId8"/>
    <p:sldId id="284" r:id="rId9"/>
    <p:sldId id="274" r:id="rId10"/>
    <p:sldId id="275" r:id="rId11"/>
    <p:sldId id="276" r:id="rId12"/>
    <p:sldId id="278" r:id="rId13"/>
    <p:sldId id="282" r:id="rId14"/>
    <p:sldId id="279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BD5FE-E78F-4E93-B074-4F31781FAC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F1EB29-E4A2-4A1E-AB01-5A9B7A265C25}">
      <dgm:prSet/>
      <dgm:spPr/>
      <dgm:t>
        <a:bodyPr/>
        <a:lstStyle/>
        <a:p>
          <a:r>
            <a:rPr lang="en-US" dirty="0"/>
            <a:t>Love = Affirmation</a:t>
          </a:r>
        </a:p>
      </dgm:t>
    </dgm:pt>
    <dgm:pt modelId="{4C1A137E-FDB1-4002-AC38-F36C0F190DDA}" type="parTrans" cxnId="{6EBC6498-1390-4537-AF6E-AE0553240DF9}">
      <dgm:prSet/>
      <dgm:spPr/>
      <dgm:t>
        <a:bodyPr/>
        <a:lstStyle/>
        <a:p>
          <a:endParaRPr lang="en-US"/>
        </a:p>
      </dgm:t>
    </dgm:pt>
    <dgm:pt modelId="{A9E0013E-9422-4C4C-B549-842652B89627}" type="sibTrans" cxnId="{6EBC6498-1390-4537-AF6E-AE0553240DF9}">
      <dgm:prSet/>
      <dgm:spPr/>
      <dgm:t>
        <a:bodyPr/>
        <a:lstStyle/>
        <a:p>
          <a:endParaRPr lang="en-US"/>
        </a:p>
      </dgm:t>
    </dgm:pt>
    <dgm:pt modelId="{546A8851-3F95-489E-8669-CE9B29B1CC3E}">
      <dgm:prSet/>
      <dgm:spPr/>
      <dgm:t>
        <a:bodyPr/>
        <a:lstStyle/>
        <a:p>
          <a:r>
            <a:rPr lang="en-US" dirty="0"/>
            <a:t>Truth = personal-veracity (my truth)</a:t>
          </a:r>
        </a:p>
      </dgm:t>
    </dgm:pt>
    <dgm:pt modelId="{BE19A8C2-C257-4EDA-A4FD-AC73899CAA29}" type="parTrans" cxnId="{DCC27890-3485-4B3E-B9BF-CA6C583F5594}">
      <dgm:prSet/>
      <dgm:spPr/>
      <dgm:t>
        <a:bodyPr/>
        <a:lstStyle/>
        <a:p>
          <a:endParaRPr lang="en-US"/>
        </a:p>
      </dgm:t>
    </dgm:pt>
    <dgm:pt modelId="{E50C065F-F8AA-4D37-8C98-8A741AEE7446}" type="sibTrans" cxnId="{DCC27890-3485-4B3E-B9BF-CA6C583F5594}">
      <dgm:prSet/>
      <dgm:spPr/>
      <dgm:t>
        <a:bodyPr/>
        <a:lstStyle/>
        <a:p>
          <a:endParaRPr lang="en-US"/>
        </a:p>
      </dgm:t>
    </dgm:pt>
    <dgm:pt modelId="{2DA204AB-0020-440B-B6D2-9EEFB758896E}">
      <dgm:prSet/>
      <dgm:spPr/>
      <dgm:t>
        <a:bodyPr/>
        <a:lstStyle/>
        <a:p>
          <a:r>
            <a:rPr lang="en-US" dirty="0"/>
            <a:t>Gender = Personality</a:t>
          </a:r>
        </a:p>
      </dgm:t>
    </dgm:pt>
    <dgm:pt modelId="{E42CAC67-69AF-4DC6-B54F-5B205744FE4C}" type="parTrans" cxnId="{89D78AD1-18CF-4C9D-83A7-27C64692D808}">
      <dgm:prSet/>
      <dgm:spPr/>
      <dgm:t>
        <a:bodyPr/>
        <a:lstStyle/>
        <a:p>
          <a:endParaRPr lang="en-US"/>
        </a:p>
      </dgm:t>
    </dgm:pt>
    <dgm:pt modelId="{85BB9DCB-04BB-4A82-9337-1CE470D2F8AC}" type="sibTrans" cxnId="{89D78AD1-18CF-4C9D-83A7-27C64692D808}">
      <dgm:prSet/>
      <dgm:spPr/>
      <dgm:t>
        <a:bodyPr/>
        <a:lstStyle/>
        <a:p>
          <a:endParaRPr lang="en-US"/>
        </a:p>
      </dgm:t>
    </dgm:pt>
    <dgm:pt modelId="{7338A019-F8A7-48F9-BCE3-3A1563030E2D}">
      <dgm:prSet/>
      <dgm:spPr/>
      <dgm:t>
        <a:bodyPr/>
        <a:lstStyle/>
        <a:p>
          <a:r>
            <a:rPr lang="en-US" dirty="0"/>
            <a:t>Justice = Forced Partiality to rectify past inequities </a:t>
          </a:r>
        </a:p>
      </dgm:t>
    </dgm:pt>
    <dgm:pt modelId="{0BE8326E-E685-4AB8-81BA-F5866F0A58E9}" type="parTrans" cxnId="{61C3E224-0696-4D21-81DA-C9DEDC0E586E}">
      <dgm:prSet/>
      <dgm:spPr/>
      <dgm:t>
        <a:bodyPr/>
        <a:lstStyle/>
        <a:p>
          <a:endParaRPr lang="en-US"/>
        </a:p>
      </dgm:t>
    </dgm:pt>
    <dgm:pt modelId="{9E8DD9F8-EAB1-45ED-A689-A02649BA29B7}" type="sibTrans" cxnId="{61C3E224-0696-4D21-81DA-C9DEDC0E586E}">
      <dgm:prSet/>
      <dgm:spPr/>
      <dgm:t>
        <a:bodyPr/>
        <a:lstStyle/>
        <a:p>
          <a:endParaRPr lang="en-US"/>
        </a:p>
      </dgm:t>
    </dgm:pt>
    <dgm:pt modelId="{1D2D9D74-6665-432D-9DB0-06C774687CEE}">
      <dgm:prSet/>
      <dgm:spPr/>
      <dgm:t>
        <a:bodyPr/>
        <a:lstStyle/>
        <a:p>
          <a:r>
            <a:rPr lang="en-US"/>
            <a:t>Race = Prejudice from the systemically empowered</a:t>
          </a:r>
        </a:p>
      </dgm:t>
    </dgm:pt>
    <dgm:pt modelId="{84A2353E-CD77-407E-B340-F37EE3C2A9B5}" type="parTrans" cxnId="{B8524D37-C038-4A83-BD6D-C6D63B462DFB}">
      <dgm:prSet/>
      <dgm:spPr/>
      <dgm:t>
        <a:bodyPr/>
        <a:lstStyle/>
        <a:p>
          <a:endParaRPr lang="en-US"/>
        </a:p>
      </dgm:t>
    </dgm:pt>
    <dgm:pt modelId="{5A7263FA-B8FC-4466-8F0F-85695B4B511F}" type="sibTrans" cxnId="{B8524D37-C038-4A83-BD6D-C6D63B462DFB}">
      <dgm:prSet/>
      <dgm:spPr/>
      <dgm:t>
        <a:bodyPr/>
        <a:lstStyle/>
        <a:p>
          <a:endParaRPr lang="en-US"/>
        </a:p>
      </dgm:t>
    </dgm:pt>
    <dgm:pt modelId="{C965D9A5-11DE-414A-BF8E-8DF5CFDF7DE4}">
      <dgm:prSet/>
      <dgm:spPr/>
      <dgm:t>
        <a:bodyPr/>
        <a:lstStyle/>
        <a:p>
          <a:r>
            <a:rPr lang="en-US" dirty="0"/>
            <a:t>Dignity = Entitlement (from social handouts, to abortion, to euthanasia)</a:t>
          </a:r>
        </a:p>
      </dgm:t>
    </dgm:pt>
    <dgm:pt modelId="{971C2918-358F-485F-8E9E-536B5F3BED25}" type="parTrans" cxnId="{0C4C76D8-A578-4CEB-93EE-F8995B6ACBA0}">
      <dgm:prSet/>
      <dgm:spPr/>
      <dgm:t>
        <a:bodyPr/>
        <a:lstStyle/>
        <a:p>
          <a:endParaRPr lang="en-US"/>
        </a:p>
      </dgm:t>
    </dgm:pt>
    <dgm:pt modelId="{3128E136-D6DE-4ED8-AC7D-5F906894CADB}" type="sibTrans" cxnId="{0C4C76D8-A578-4CEB-93EE-F8995B6ACBA0}">
      <dgm:prSet/>
      <dgm:spPr/>
      <dgm:t>
        <a:bodyPr/>
        <a:lstStyle/>
        <a:p>
          <a:endParaRPr lang="en-US"/>
        </a:p>
      </dgm:t>
    </dgm:pt>
    <dgm:pt modelId="{EBD202C9-2FDC-4CD8-9F04-4A84B15204A6}" type="pres">
      <dgm:prSet presAssocID="{652BD5FE-E78F-4E93-B074-4F31781FACEB}" presName="linear" presStyleCnt="0">
        <dgm:presLayoutVars>
          <dgm:animLvl val="lvl"/>
          <dgm:resizeHandles val="exact"/>
        </dgm:presLayoutVars>
      </dgm:prSet>
      <dgm:spPr/>
    </dgm:pt>
    <dgm:pt modelId="{F24F00E2-7635-4B26-9060-62F4AF94B37D}" type="pres">
      <dgm:prSet presAssocID="{2AF1EB29-E4A2-4A1E-AB01-5A9B7A265C2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8FB7EAB-9E65-4C72-A867-7D6C3EAD4AA0}" type="pres">
      <dgm:prSet presAssocID="{A9E0013E-9422-4C4C-B549-842652B89627}" presName="spacer" presStyleCnt="0"/>
      <dgm:spPr/>
    </dgm:pt>
    <dgm:pt modelId="{7F7AC7CF-2E71-4295-B011-A4BA6242F74C}" type="pres">
      <dgm:prSet presAssocID="{546A8851-3F95-489E-8669-CE9B29B1CC3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6C7EF8A-9B5E-4DC9-BBDB-C8C900844A13}" type="pres">
      <dgm:prSet presAssocID="{E50C065F-F8AA-4D37-8C98-8A741AEE7446}" presName="spacer" presStyleCnt="0"/>
      <dgm:spPr/>
    </dgm:pt>
    <dgm:pt modelId="{67278C2B-29FD-403C-B856-4D4C3D0E5C8A}" type="pres">
      <dgm:prSet presAssocID="{2DA204AB-0020-440B-B6D2-9EEFB758896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D08F94B-8612-409B-94CD-8A65BC6A4230}" type="pres">
      <dgm:prSet presAssocID="{85BB9DCB-04BB-4A82-9337-1CE470D2F8AC}" presName="spacer" presStyleCnt="0"/>
      <dgm:spPr/>
    </dgm:pt>
    <dgm:pt modelId="{981A12CE-BECC-4898-A80B-2022AB60A26A}" type="pres">
      <dgm:prSet presAssocID="{7338A019-F8A7-48F9-BCE3-3A1563030E2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5B68692-4AFD-4F61-A676-0A6F122D00F8}" type="pres">
      <dgm:prSet presAssocID="{9E8DD9F8-EAB1-45ED-A689-A02649BA29B7}" presName="spacer" presStyleCnt="0"/>
      <dgm:spPr/>
    </dgm:pt>
    <dgm:pt modelId="{44BBF2B9-5C08-424A-A02D-87673D0352B5}" type="pres">
      <dgm:prSet presAssocID="{1D2D9D74-6665-432D-9DB0-06C774687CE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5C73986-FB33-4394-8E35-8A76F0BDFE53}" type="pres">
      <dgm:prSet presAssocID="{5A7263FA-B8FC-4466-8F0F-85695B4B511F}" presName="spacer" presStyleCnt="0"/>
      <dgm:spPr/>
    </dgm:pt>
    <dgm:pt modelId="{D31694B0-567D-40CD-A5DF-BF7B24894191}" type="pres">
      <dgm:prSet presAssocID="{C965D9A5-11DE-414A-BF8E-8DF5CFDF7DE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1C3E224-0696-4D21-81DA-C9DEDC0E586E}" srcId="{652BD5FE-E78F-4E93-B074-4F31781FACEB}" destId="{7338A019-F8A7-48F9-BCE3-3A1563030E2D}" srcOrd="3" destOrd="0" parTransId="{0BE8326E-E685-4AB8-81BA-F5866F0A58E9}" sibTransId="{9E8DD9F8-EAB1-45ED-A689-A02649BA29B7}"/>
    <dgm:cxn modelId="{B8524D37-C038-4A83-BD6D-C6D63B462DFB}" srcId="{652BD5FE-E78F-4E93-B074-4F31781FACEB}" destId="{1D2D9D74-6665-432D-9DB0-06C774687CEE}" srcOrd="4" destOrd="0" parTransId="{84A2353E-CD77-407E-B340-F37EE3C2A9B5}" sibTransId="{5A7263FA-B8FC-4466-8F0F-85695B4B511F}"/>
    <dgm:cxn modelId="{F253BC41-6600-4A47-A937-CA646D607379}" type="presOf" srcId="{7338A019-F8A7-48F9-BCE3-3A1563030E2D}" destId="{981A12CE-BECC-4898-A80B-2022AB60A26A}" srcOrd="0" destOrd="0" presId="urn:microsoft.com/office/officeart/2005/8/layout/vList2"/>
    <dgm:cxn modelId="{DCC27890-3485-4B3E-B9BF-CA6C583F5594}" srcId="{652BD5FE-E78F-4E93-B074-4F31781FACEB}" destId="{546A8851-3F95-489E-8669-CE9B29B1CC3E}" srcOrd="1" destOrd="0" parTransId="{BE19A8C2-C257-4EDA-A4FD-AC73899CAA29}" sibTransId="{E50C065F-F8AA-4D37-8C98-8A741AEE7446}"/>
    <dgm:cxn modelId="{6EBC6498-1390-4537-AF6E-AE0553240DF9}" srcId="{652BD5FE-E78F-4E93-B074-4F31781FACEB}" destId="{2AF1EB29-E4A2-4A1E-AB01-5A9B7A265C25}" srcOrd="0" destOrd="0" parTransId="{4C1A137E-FDB1-4002-AC38-F36C0F190DDA}" sibTransId="{A9E0013E-9422-4C4C-B549-842652B89627}"/>
    <dgm:cxn modelId="{8BC407A2-E165-4A05-AA65-AD375D20667B}" type="presOf" srcId="{C965D9A5-11DE-414A-BF8E-8DF5CFDF7DE4}" destId="{D31694B0-567D-40CD-A5DF-BF7B24894191}" srcOrd="0" destOrd="0" presId="urn:microsoft.com/office/officeart/2005/8/layout/vList2"/>
    <dgm:cxn modelId="{3F11DAA3-C6C8-4779-A6A4-260C30BCF5AB}" type="presOf" srcId="{546A8851-3F95-489E-8669-CE9B29B1CC3E}" destId="{7F7AC7CF-2E71-4295-B011-A4BA6242F74C}" srcOrd="0" destOrd="0" presId="urn:microsoft.com/office/officeart/2005/8/layout/vList2"/>
    <dgm:cxn modelId="{E8BD12BB-52D8-42DC-9C9B-65ACFD4CD19D}" type="presOf" srcId="{2DA204AB-0020-440B-B6D2-9EEFB758896E}" destId="{67278C2B-29FD-403C-B856-4D4C3D0E5C8A}" srcOrd="0" destOrd="0" presId="urn:microsoft.com/office/officeart/2005/8/layout/vList2"/>
    <dgm:cxn modelId="{89D78AD1-18CF-4C9D-83A7-27C64692D808}" srcId="{652BD5FE-E78F-4E93-B074-4F31781FACEB}" destId="{2DA204AB-0020-440B-B6D2-9EEFB758896E}" srcOrd="2" destOrd="0" parTransId="{E42CAC67-69AF-4DC6-B54F-5B205744FE4C}" sibTransId="{85BB9DCB-04BB-4A82-9337-1CE470D2F8AC}"/>
    <dgm:cxn modelId="{0C4C76D8-A578-4CEB-93EE-F8995B6ACBA0}" srcId="{652BD5FE-E78F-4E93-B074-4F31781FACEB}" destId="{C965D9A5-11DE-414A-BF8E-8DF5CFDF7DE4}" srcOrd="5" destOrd="0" parTransId="{971C2918-358F-485F-8E9E-536B5F3BED25}" sibTransId="{3128E136-D6DE-4ED8-AC7D-5F906894CADB}"/>
    <dgm:cxn modelId="{7ED24BE3-EF81-4E88-BAE9-6426FF62AF01}" type="presOf" srcId="{652BD5FE-E78F-4E93-B074-4F31781FACEB}" destId="{EBD202C9-2FDC-4CD8-9F04-4A84B15204A6}" srcOrd="0" destOrd="0" presId="urn:microsoft.com/office/officeart/2005/8/layout/vList2"/>
    <dgm:cxn modelId="{31436DE4-D8D5-492E-99EE-DD5FE140AB93}" type="presOf" srcId="{2AF1EB29-E4A2-4A1E-AB01-5A9B7A265C25}" destId="{F24F00E2-7635-4B26-9060-62F4AF94B37D}" srcOrd="0" destOrd="0" presId="urn:microsoft.com/office/officeart/2005/8/layout/vList2"/>
    <dgm:cxn modelId="{15781EF3-CC30-4798-BF86-B7574AAA9B4F}" type="presOf" srcId="{1D2D9D74-6665-432D-9DB0-06C774687CEE}" destId="{44BBF2B9-5C08-424A-A02D-87673D0352B5}" srcOrd="0" destOrd="0" presId="urn:microsoft.com/office/officeart/2005/8/layout/vList2"/>
    <dgm:cxn modelId="{5DE9543D-1EF7-4B41-A44F-C00F90B56073}" type="presParOf" srcId="{EBD202C9-2FDC-4CD8-9F04-4A84B15204A6}" destId="{F24F00E2-7635-4B26-9060-62F4AF94B37D}" srcOrd="0" destOrd="0" presId="urn:microsoft.com/office/officeart/2005/8/layout/vList2"/>
    <dgm:cxn modelId="{64425C7B-D8FB-4C3A-A994-088FF1E5FA0B}" type="presParOf" srcId="{EBD202C9-2FDC-4CD8-9F04-4A84B15204A6}" destId="{A8FB7EAB-9E65-4C72-A867-7D6C3EAD4AA0}" srcOrd="1" destOrd="0" presId="urn:microsoft.com/office/officeart/2005/8/layout/vList2"/>
    <dgm:cxn modelId="{1BF47289-21F5-4C29-AFA7-A6B7A2D985D8}" type="presParOf" srcId="{EBD202C9-2FDC-4CD8-9F04-4A84B15204A6}" destId="{7F7AC7CF-2E71-4295-B011-A4BA6242F74C}" srcOrd="2" destOrd="0" presId="urn:microsoft.com/office/officeart/2005/8/layout/vList2"/>
    <dgm:cxn modelId="{8AD7B4C8-F28E-47A1-9F6E-49D1C3C434B1}" type="presParOf" srcId="{EBD202C9-2FDC-4CD8-9F04-4A84B15204A6}" destId="{26C7EF8A-9B5E-4DC9-BBDB-C8C900844A13}" srcOrd="3" destOrd="0" presId="urn:microsoft.com/office/officeart/2005/8/layout/vList2"/>
    <dgm:cxn modelId="{0227BA29-8F68-4542-8CB6-B1D08ED62A02}" type="presParOf" srcId="{EBD202C9-2FDC-4CD8-9F04-4A84B15204A6}" destId="{67278C2B-29FD-403C-B856-4D4C3D0E5C8A}" srcOrd="4" destOrd="0" presId="urn:microsoft.com/office/officeart/2005/8/layout/vList2"/>
    <dgm:cxn modelId="{CEB4E394-8C3F-4C61-8213-4F85D628CBC1}" type="presParOf" srcId="{EBD202C9-2FDC-4CD8-9F04-4A84B15204A6}" destId="{7D08F94B-8612-409B-94CD-8A65BC6A4230}" srcOrd="5" destOrd="0" presId="urn:microsoft.com/office/officeart/2005/8/layout/vList2"/>
    <dgm:cxn modelId="{074ECB1F-7B64-4DB5-B024-31885FB317EB}" type="presParOf" srcId="{EBD202C9-2FDC-4CD8-9F04-4A84B15204A6}" destId="{981A12CE-BECC-4898-A80B-2022AB60A26A}" srcOrd="6" destOrd="0" presId="urn:microsoft.com/office/officeart/2005/8/layout/vList2"/>
    <dgm:cxn modelId="{C7A3E2E0-6BA5-4F2D-AEBB-212EF77C1683}" type="presParOf" srcId="{EBD202C9-2FDC-4CD8-9F04-4A84B15204A6}" destId="{C5B68692-4AFD-4F61-A676-0A6F122D00F8}" srcOrd="7" destOrd="0" presId="urn:microsoft.com/office/officeart/2005/8/layout/vList2"/>
    <dgm:cxn modelId="{09305238-C0A0-4368-A2F0-EAEB57005D8D}" type="presParOf" srcId="{EBD202C9-2FDC-4CD8-9F04-4A84B15204A6}" destId="{44BBF2B9-5C08-424A-A02D-87673D0352B5}" srcOrd="8" destOrd="0" presId="urn:microsoft.com/office/officeart/2005/8/layout/vList2"/>
    <dgm:cxn modelId="{43A3537C-77E9-47B3-AFDF-90E270572BC3}" type="presParOf" srcId="{EBD202C9-2FDC-4CD8-9F04-4A84B15204A6}" destId="{85C73986-FB33-4394-8E35-8A76F0BDFE53}" srcOrd="9" destOrd="0" presId="urn:microsoft.com/office/officeart/2005/8/layout/vList2"/>
    <dgm:cxn modelId="{BC5ECCA8-042A-494F-A424-EE92D5F6452C}" type="presParOf" srcId="{EBD202C9-2FDC-4CD8-9F04-4A84B15204A6}" destId="{D31694B0-567D-40CD-A5DF-BF7B2489419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7EBCF-1548-4DF9-AA15-1FB37219D0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F5F97F-614B-4EA5-A059-F2BF343D4614}">
      <dgm:prSet/>
      <dgm:spPr/>
      <dgm:t>
        <a:bodyPr/>
        <a:lstStyle/>
        <a:p>
          <a:r>
            <a:rPr lang="en-US"/>
            <a:t>Marriage = A union, for a time, of two parties that “love” each other.</a:t>
          </a:r>
        </a:p>
      </dgm:t>
    </dgm:pt>
    <dgm:pt modelId="{C38BFE19-F65B-4439-9F03-C61CDD4CD5DD}" type="parTrans" cxnId="{A818D071-531D-470D-84D5-2A4CE4FEF463}">
      <dgm:prSet/>
      <dgm:spPr/>
      <dgm:t>
        <a:bodyPr/>
        <a:lstStyle/>
        <a:p>
          <a:endParaRPr lang="en-US"/>
        </a:p>
      </dgm:t>
    </dgm:pt>
    <dgm:pt modelId="{6ECD75B8-D5D0-4852-8C75-D7FBC06A53E9}" type="sibTrans" cxnId="{A818D071-531D-470D-84D5-2A4CE4FEF463}">
      <dgm:prSet/>
      <dgm:spPr/>
      <dgm:t>
        <a:bodyPr/>
        <a:lstStyle/>
        <a:p>
          <a:endParaRPr lang="en-US"/>
        </a:p>
      </dgm:t>
    </dgm:pt>
    <dgm:pt modelId="{308B6914-80F3-4997-9DAB-5F9FEAE26332}">
      <dgm:prSet/>
      <dgm:spPr/>
      <dgm:t>
        <a:bodyPr/>
        <a:lstStyle/>
        <a:p>
          <a:r>
            <a:rPr lang="en-US"/>
            <a:t>Family = Whoever loves you (affirms) in the cultural sense</a:t>
          </a:r>
        </a:p>
      </dgm:t>
    </dgm:pt>
    <dgm:pt modelId="{E7D4E47E-BCD6-490F-BD63-2F8DF900E210}" type="parTrans" cxnId="{E9B7F007-D646-4F6B-8A5C-15924AD2EFFF}">
      <dgm:prSet/>
      <dgm:spPr/>
      <dgm:t>
        <a:bodyPr/>
        <a:lstStyle/>
        <a:p>
          <a:endParaRPr lang="en-US"/>
        </a:p>
      </dgm:t>
    </dgm:pt>
    <dgm:pt modelId="{495F69DD-E203-453D-9585-41652B34E6EE}" type="sibTrans" cxnId="{E9B7F007-D646-4F6B-8A5C-15924AD2EFFF}">
      <dgm:prSet/>
      <dgm:spPr/>
      <dgm:t>
        <a:bodyPr/>
        <a:lstStyle/>
        <a:p>
          <a:endParaRPr lang="en-US"/>
        </a:p>
      </dgm:t>
    </dgm:pt>
    <dgm:pt modelId="{73E3C67A-2562-4982-8EE6-DE52EB614418}">
      <dgm:prSet/>
      <dgm:spPr/>
      <dgm:t>
        <a:bodyPr/>
        <a:lstStyle/>
        <a:p>
          <a:r>
            <a:rPr lang="en-US"/>
            <a:t>Church = A community that is inclusive and “loves you” in the cultural sense</a:t>
          </a:r>
        </a:p>
      </dgm:t>
    </dgm:pt>
    <dgm:pt modelId="{6A69C4E0-ADE7-4ABA-8691-4618BAC7E8B3}" type="parTrans" cxnId="{50B94422-FC3B-4A3E-AF2A-91FBEF8D03BD}">
      <dgm:prSet/>
      <dgm:spPr/>
      <dgm:t>
        <a:bodyPr/>
        <a:lstStyle/>
        <a:p>
          <a:endParaRPr lang="en-US"/>
        </a:p>
      </dgm:t>
    </dgm:pt>
    <dgm:pt modelId="{953DF98B-7434-4775-B9A6-B68B6B1648BE}" type="sibTrans" cxnId="{50B94422-FC3B-4A3E-AF2A-91FBEF8D03BD}">
      <dgm:prSet/>
      <dgm:spPr/>
      <dgm:t>
        <a:bodyPr/>
        <a:lstStyle/>
        <a:p>
          <a:endParaRPr lang="en-US"/>
        </a:p>
      </dgm:t>
    </dgm:pt>
    <dgm:pt modelId="{15409F34-583C-4D2A-9F50-D0BB4303982F}">
      <dgm:prSet/>
      <dgm:spPr/>
      <dgm:t>
        <a:bodyPr/>
        <a:lstStyle/>
        <a:p>
          <a:r>
            <a:rPr lang="en-US"/>
            <a:t>Community = Whatever [marginalized] “group” you belong to</a:t>
          </a:r>
        </a:p>
      </dgm:t>
    </dgm:pt>
    <dgm:pt modelId="{97735FD1-C55D-4D23-8980-572C3836A985}" type="parTrans" cxnId="{8482862D-E8D8-44EC-B1C8-F78096A56B93}">
      <dgm:prSet/>
      <dgm:spPr/>
      <dgm:t>
        <a:bodyPr/>
        <a:lstStyle/>
        <a:p>
          <a:endParaRPr lang="en-US"/>
        </a:p>
      </dgm:t>
    </dgm:pt>
    <dgm:pt modelId="{1B1673B2-50E7-4643-9A0E-B7768F752386}" type="sibTrans" cxnId="{8482862D-E8D8-44EC-B1C8-F78096A56B93}">
      <dgm:prSet/>
      <dgm:spPr/>
      <dgm:t>
        <a:bodyPr/>
        <a:lstStyle/>
        <a:p>
          <a:endParaRPr lang="en-US"/>
        </a:p>
      </dgm:t>
    </dgm:pt>
    <dgm:pt modelId="{ED106971-F98F-4730-BE07-0170E3E07111}" type="pres">
      <dgm:prSet presAssocID="{C147EBCF-1548-4DF9-AA15-1FB37219D0F4}" presName="linear" presStyleCnt="0">
        <dgm:presLayoutVars>
          <dgm:animLvl val="lvl"/>
          <dgm:resizeHandles val="exact"/>
        </dgm:presLayoutVars>
      </dgm:prSet>
      <dgm:spPr/>
    </dgm:pt>
    <dgm:pt modelId="{F8FB4A3A-27EA-4422-976C-328598AC869E}" type="pres">
      <dgm:prSet presAssocID="{86F5F97F-614B-4EA5-A059-F2BF343D46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C1E454-8780-4302-B3D7-C0E3666F8FF4}" type="pres">
      <dgm:prSet presAssocID="{6ECD75B8-D5D0-4852-8C75-D7FBC06A53E9}" presName="spacer" presStyleCnt="0"/>
      <dgm:spPr/>
    </dgm:pt>
    <dgm:pt modelId="{5AD4271F-7AA3-48AA-A36E-5606E56955D5}" type="pres">
      <dgm:prSet presAssocID="{308B6914-80F3-4997-9DAB-5F9FEAE263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C0693B-7B12-4D7E-B5D3-D717E1C819DB}" type="pres">
      <dgm:prSet presAssocID="{495F69DD-E203-453D-9585-41652B34E6EE}" presName="spacer" presStyleCnt="0"/>
      <dgm:spPr/>
    </dgm:pt>
    <dgm:pt modelId="{3A694549-118B-4DE9-8098-DDD2274719A9}" type="pres">
      <dgm:prSet presAssocID="{73E3C67A-2562-4982-8EE6-DE52EB6144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96A85B-F427-41FD-8F1A-7749547959E5}" type="pres">
      <dgm:prSet presAssocID="{953DF98B-7434-4775-B9A6-B68B6B1648BE}" presName="spacer" presStyleCnt="0"/>
      <dgm:spPr/>
    </dgm:pt>
    <dgm:pt modelId="{28A43615-C747-47BF-8F61-A5E1993EB3AE}" type="pres">
      <dgm:prSet presAssocID="{15409F34-583C-4D2A-9F50-D0BB4303982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B7F007-D646-4F6B-8A5C-15924AD2EFFF}" srcId="{C147EBCF-1548-4DF9-AA15-1FB37219D0F4}" destId="{308B6914-80F3-4997-9DAB-5F9FEAE26332}" srcOrd="1" destOrd="0" parTransId="{E7D4E47E-BCD6-490F-BD63-2F8DF900E210}" sibTransId="{495F69DD-E203-453D-9585-41652B34E6EE}"/>
    <dgm:cxn modelId="{50B94422-FC3B-4A3E-AF2A-91FBEF8D03BD}" srcId="{C147EBCF-1548-4DF9-AA15-1FB37219D0F4}" destId="{73E3C67A-2562-4982-8EE6-DE52EB614418}" srcOrd="2" destOrd="0" parTransId="{6A69C4E0-ADE7-4ABA-8691-4618BAC7E8B3}" sibTransId="{953DF98B-7434-4775-B9A6-B68B6B1648BE}"/>
    <dgm:cxn modelId="{8482862D-E8D8-44EC-B1C8-F78096A56B93}" srcId="{C147EBCF-1548-4DF9-AA15-1FB37219D0F4}" destId="{15409F34-583C-4D2A-9F50-D0BB4303982F}" srcOrd="3" destOrd="0" parTransId="{97735FD1-C55D-4D23-8980-572C3836A985}" sibTransId="{1B1673B2-50E7-4643-9A0E-B7768F752386}"/>
    <dgm:cxn modelId="{6E9D4A3F-B6A4-4BE4-935A-41EE070CF26D}" type="presOf" srcId="{308B6914-80F3-4997-9DAB-5F9FEAE26332}" destId="{5AD4271F-7AA3-48AA-A36E-5606E56955D5}" srcOrd="0" destOrd="0" presId="urn:microsoft.com/office/officeart/2005/8/layout/vList2"/>
    <dgm:cxn modelId="{A818D071-531D-470D-84D5-2A4CE4FEF463}" srcId="{C147EBCF-1548-4DF9-AA15-1FB37219D0F4}" destId="{86F5F97F-614B-4EA5-A059-F2BF343D4614}" srcOrd="0" destOrd="0" parTransId="{C38BFE19-F65B-4439-9F03-C61CDD4CD5DD}" sibTransId="{6ECD75B8-D5D0-4852-8C75-D7FBC06A53E9}"/>
    <dgm:cxn modelId="{D196017D-2B9C-44E7-90B9-0FC1EBFED708}" type="presOf" srcId="{C147EBCF-1548-4DF9-AA15-1FB37219D0F4}" destId="{ED106971-F98F-4730-BE07-0170E3E07111}" srcOrd="0" destOrd="0" presId="urn:microsoft.com/office/officeart/2005/8/layout/vList2"/>
    <dgm:cxn modelId="{3C835483-E258-4BEC-BE45-63BF848293A1}" type="presOf" srcId="{15409F34-583C-4D2A-9F50-D0BB4303982F}" destId="{28A43615-C747-47BF-8F61-A5E1993EB3AE}" srcOrd="0" destOrd="0" presId="urn:microsoft.com/office/officeart/2005/8/layout/vList2"/>
    <dgm:cxn modelId="{EFE360BD-B479-4384-A01C-78B6B1A3FFFE}" type="presOf" srcId="{73E3C67A-2562-4982-8EE6-DE52EB614418}" destId="{3A694549-118B-4DE9-8098-DDD2274719A9}" srcOrd="0" destOrd="0" presId="urn:microsoft.com/office/officeart/2005/8/layout/vList2"/>
    <dgm:cxn modelId="{BDFC9DE3-B004-40AF-BFF3-16408828EF9D}" type="presOf" srcId="{86F5F97F-614B-4EA5-A059-F2BF343D4614}" destId="{F8FB4A3A-27EA-4422-976C-328598AC869E}" srcOrd="0" destOrd="0" presId="urn:microsoft.com/office/officeart/2005/8/layout/vList2"/>
    <dgm:cxn modelId="{66AA85F2-F749-4EFF-946B-2C97C3C880EC}" type="presParOf" srcId="{ED106971-F98F-4730-BE07-0170E3E07111}" destId="{F8FB4A3A-27EA-4422-976C-328598AC869E}" srcOrd="0" destOrd="0" presId="urn:microsoft.com/office/officeart/2005/8/layout/vList2"/>
    <dgm:cxn modelId="{D42C0FD3-A59C-4A85-ABB2-ED12689875D3}" type="presParOf" srcId="{ED106971-F98F-4730-BE07-0170E3E07111}" destId="{A9C1E454-8780-4302-B3D7-C0E3666F8FF4}" srcOrd="1" destOrd="0" presId="urn:microsoft.com/office/officeart/2005/8/layout/vList2"/>
    <dgm:cxn modelId="{BFFFC578-9E92-4684-B5BF-30AB7211194B}" type="presParOf" srcId="{ED106971-F98F-4730-BE07-0170E3E07111}" destId="{5AD4271F-7AA3-48AA-A36E-5606E56955D5}" srcOrd="2" destOrd="0" presId="urn:microsoft.com/office/officeart/2005/8/layout/vList2"/>
    <dgm:cxn modelId="{17D74FDC-CE4F-461F-ACB3-00070EB03A09}" type="presParOf" srcId="{ED106971-F98F-4730-BE07-0170E3E07111}" destId="{2DC0693B-7B12-4D7E-B5D3-D717E1C819DB}" srcOrd="3" destOrd="0" presId="urn:microsoft.com/office/officeart/2005/8/layout/vList2"/>
    <dgm:cxn modelId="{49688B7B-B5F4-4393-9F8E-F7E728B78940}" type="presParOf" srcId="{ED106971-F98F-4730-BE07-0170E3E07111}" destId="{3A694549-118B-4DE9-8098-DDD2274719A9}" srcOrd="4" destOrd="0" presId="urn:microsoft.com/office/officeart/2005/8/layout/vList2"/>
    <dgm:cxn modelId="{3D52B3B0-0A7C-4361-8FAF-B5A5CDC78DD9}" type="presParOf" srcId="{ED106971-F98F-4730-BE07-0170E3E07111}" destId="{0396A85B-F427-41FD-8F1A-7749547959E5}" srcOrd="5" destOrd="0" presId="urn:microsoft.com/office/officeart/2005/8/layout/vList2"/>
    <dgm:cxn modelId="{E3450300-FA59-4B3E-ADEB-EBEE58BD3BD7}" type="presParOf" srcId="{ED106971-F98F-4730-BE07-0170E3E07111}" destId="{28A43615-C747-47BF-8F61-A5E1993EB3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F00E2-7635-4B26-9060-62F4AF94B37D}">
      <dsp:nvSpPr>
        <dsp:cNvPr id="0" name=""/>
        <dsp:cNvSpPr/>
      </dsp:nvSpPr>
      <dsp:spPr>
        <a:xfrm>
          <a:off x="0" y="72008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Love = Affirmation</a:t>
          </a:r>
        </a:p>
      </dsp:txBody>
      <dsp:txXfrm>
        <a:off x="31185" y="103193"/>
        <a:ext cx="10453230" cy="576450"/>
      </dsp:txXfrm>
    </dsp:sp>
    <dsp:sp modelId="{7F7AC7CF-2E71-4295-B011-A4BA6242F74C}">
      <dsp:nvSpPr>
        <dsp:cNvPr id="0" name=""/>
        <dsp:cNvSpPr/>
      </dsp:nvSpPr>
      <dsp:spPr>
        <a:xfrm>
          <a:off x="0" y="7857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Truth = personal-veracity (my truth)</a:t>
          </a:r>
        </a:p>
      </dsp:txBody>
      <dsp:txXfrm>
        <a:off x="31185" y="816894"/>
        <a:ext cx="10453230" cy="576450"/>
      </dsp:txXfrm>
    </dsp:sp>
    <dsp:sp modelId="{67278C2B-29FD-403C-B856-4D4C3D0E5C8A}">
      <dsp:nvSpPr>
        <dsp:cNvPr id="0" name=""/>
        <dsp:cNvSpPr/>
      </dsp:nvSpPr>
      <dsp:spPr>
        <a:xfrm>
          <a:off x="0" y="14994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Gender = Personality</a:t>
          </a:r>
        </a:p>
      </dsp:txBody>
      <dsp:txXfrm>
        <a:off x="31185" y="1530594"/>
        <a:ext cx="10453230" cy="576450"/>
      </dsp:txXfrm>
    </dsp:sp>
    <dsp:sp modelId="{981A12CE-BECC-4898-A80B-2022AB60A26A}">
      <dsp:nvSpPr>
        <dsp:cNvPr id="0" name=""/>
        <dsp:cNvSpPr/>
      </dsp:nvSpPr>
      <dsp:spPr>
        <a:xfrm>
          <a:off x="0" y="22131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Justice = Forced Partiality to rectify past inequities </a:t>
          </a:r>
        </a:p>
      </dsp:txBody>
      <dsp:txXfrm>
        <a:off x="31185" y="2244294"/>
        <a:ext cx="10453230" cy="576450"/>
      </dsp:txXfrm>
    </dsp:sp>
    <dsp:sp modelId="{44BBF2B9-5C08-424A-A02D-87673D0352B5}">
      <dsp:nvSpPr>
        <dsp:cNvPr id="0" name=""/>
        <dsp:cNvSpPr/>
      </dsp:nvSpPr>
      <dsp:spPr>
        <a:xfrm>
          <a:off x="0" y="29268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Race = Prejudice from the systemically empowered</a:t>
          </a:r>
        </a:p>
      </dsp:txBody>
      <dsp:txXfrm>
        <a:off x="31185" y="2957994"/>
        <a:ext cx="10453230" cy="576450"/>
      </dsp:txXfrm>
    </dsp:sp>
    <dsp:sp modelId="{D31694B0-567D-40CD-A5DF-BF7B24894191}">
      <dsp:nvSpPr>
        <dsp:cNvPr id="0" name=""/>
        <dsp:cNvSpPr/>
      </dsp:nvSpPr>
      <dsp:spPr>
        <a:xfrm>
          <a:off x="0" y="36405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Dignity = Entitlement (from social handouts, to abortion, to euthanasia)</a:t>
          </a:r>
        </a:p>
      </dsp:txBody>
      <dsp:txXfrm>
        <a:off x="31185" y="3671694"/>
        <a:ext cx="10453230" cy="576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B4A3A-27EA-4422-976C-328598AC869E}">
      <dsp:nvSpPr>
        <dsp:cNvPr id="0" name=""/>
        <dsp:cNvSpPr/>
      </dsp:nvSpPr>
      <dsp:spPr>
        <a:xfrm>
          <a:off x="0" y="71356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Marriage = A union, for a time, of two parties that “love” each other.</a:t>
          </a:r>
        </a:p>
      </dsp:txBody>
      <dsp:txXfrm>
        <a:off x="48726" y="120082"/>
        <a:ext cx="10418148" cy="900704"/>
      </dsp:txXfrm>
    </dsp:sp>
    <dsp:sp modelId="{5AD4271F-7AA3-48AA-A36E-5606E56955D5}">
      <dsp:nvSpPr>
        <dsp:cNvPr id="0" name=""/>
        <dsp:cNvSpPr/>
      </dsp:nvSpPr>
      <dsp:spPr>
        <a:xfrm>
          <a:off x="0" y="1141512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Family = Whoever loves you (affirms) in the cultural sense</a:t>
          </a:r>
        </a:p>
      </dsp:txBody>
      <dsp:txXfrm>
        <a:off x="48726" y="1190238"/>
        <a:ext cx="10418148" cy="900704"/>
      </dsp:txXfrm>
    </dsp:sp>
    <dsp:sp modelId="{3A694549-118B-4DE9-8098-DDD2274719A9}">
      <dsp:nvSpPr>
        <dsp:cNvPr id="0" name=""/>
        <dsp:cNvSpPr/>
      </dsp:nvSpPr>
      <dsp:spPr>
        <a:xfrm>
          <a:off x="0" y="2211669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Church = A community that is inclusive and “loves you” in the cultural sense</a:t>
          </a:r>
        </a:p>
      </dsp:txBody>
      <dsp:txXfrm>
        <a:off x="48726" y="2260395"/>
        <a:ext cx="10418148" cy="900704"/>
      </dsp:txXfrm>
    </dsp:sp>
    <dsp:sp modelId="{28A43615-C747-47BF-8F61-A5E1993EB3AE}">
      <dsp:nvSpPr>
        <dsp:cNvPr id="0" name=""/>
        <dsp:cNvSpPr/>
      </dsp:nvSpPr>
      <dsp:spPr>
        <a:xfrm>
          <a:off x="0" y="3281825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Community = Whatever [marginalized] “group” you belong to</a:t>
          </a:r>
        </a:p>
      </dsp:txBody>
      <dsp:txXfrm>
        <a:off x="48726" y="3330551"/>
        <a:ext cx="10418148" cy="90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91AB-42C0-8F02-0EB8-C29D4063C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5ED20-2AB1-398E-3600-49E4085BF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70400-8652-7975-1DD7-1BEB8E80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4779B-5F10-2F38-0E78-B84D828D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D5575-611B-9F6E-A0DF-2FA988CE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07EA-1554-919C-B8A3-C4E6470D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7A295-F4A5-6A7C-B166-A43E12DF8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BD62D-E98A-87F5-1DA4-D2FAB06B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06ED-9ED9-7601-34DF-48834143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189A4-A349-3798-C3E5-BDB60433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7573F2-4C5C-71C1-AB7E-72FF435DE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114F6-2330-CB0F-BE8F-85810DA33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A5598-CFA1-8B3B-C31A-542FF17F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50AAE-CD48-3603-EAF8-D921DB9E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FDF3-80CF-4593-C2E0-AEBC34EE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0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9F94-E878-6378-85E4-71FEC443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3FB1-B34C-C578-3ACD-D6C432D8E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2BD53-141D-45F8-E088-1D5C9829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D0738-B70C-B551-1334-C4FEBA19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1D7AA-DC5C-70FD-00F6-51219128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1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7D7F-B287-0CDC-5FF4-BA92C32F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13D3F-67EF-CE25-8FF8-5FF5B3F1E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94A71-487E-DA81-DC5C-34FDFBCD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178D-CCD9-86A5-C246-3D2B2296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BEABB-826E-7C74-7250-342CBA14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5B3E-4130-B6FD-D3BB-26E3D4D5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5141-7495-F962-7AAC-D741FDEC5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56BCE-3DF8-6FE8-E6B0-C3E02B871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4B4B8-DC56-E45B-08E0-4B8D8309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CC5EC-EDF1-092A-DF82-379F4798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938D5-5E7D-70B9-CF09-604881B3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C086-FCE7-58CC-1253-12267EF2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3AD5-F260-3562-5FB9-6142D4160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A0963-4116-6205-43AE-E09DABC27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CC33D-6113-13E2-91CE-E50CAD32A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40C4E-763E-C908-EDF9-6B316588D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4CB904-6B55-8596-E7C9-CBEB215E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B6BC4-5AB5-3D59-B8C6-43067402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88227-F287-C872-2B91-7CD39348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8534-0D6F-B427-B2A4-A9971981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113AD-411C-5ED3-962F-AC01CB8E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69EE0-06CB-1F7E-5FD9-F08D64EB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9EDB2-9BD9-27DE-6FF6-CBAB7738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4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E8CEB-3C66-A604-C58D-4CA94856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6197C-4C9D-894B-35F5-90F14236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A8D64-FE09-4253-E651-D0E25109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598A-08ED-AEA5-F792-3B9119B1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D176-87F9-3581-BD53-7609117F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B88DA-7943-D628-FF79-C29F84553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86179-2450-DF66-29DE-B14F8C40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1652C-BFDD-E9CF-9294-89330FD6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5DDD3-5AD0-3734-332E-AF922D8F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5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2AF1-EF46-CFC4-8BD9-D5AF61FB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DFD0A-C401-1275-D4A5-C8EC9BE93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C19B9-E899-C713-73BC-B29634DCD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AD1ED-5735-7E28-1851-C1278AD4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A2844-9ED0-C69B-64F3-10E6CCAA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0CC4F-8A45-F03F-226B-520537E7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9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BCF97-9349-722C-7EC2-11F819B3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01B32-0276-0920-EE29-0EA29E699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B7D9D-852A-31E6-5E3F-701AF3F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6ECBD-12C3-4128-B8A9-9B00FA6620E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A1E0F-75FE-2C44-7958-5F7BDDF82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C9A8-54C4-D79A-9DD5-7ACC095CD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tianpost.com/news/60-of-young-adults-say-jesus-isnt-the-only-way-to-salvation.html" TargetMode="External"/><Relationship Id="rId7" Type="http://schemas.openxmlformats.org/officeDocument/2006/relationships/hyperlink" Target="https://youtu.be/jBl9qwVDvIY" TargetMode="External"/><Relationship Id="rId2" Type="http://schemas.openxmlformats.org/officeDocument/2006/relationships/hyperlink" Target="https://www.barna.com/research/openness-to-jes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.com/ComicDaveSmith/status/1689415395751378944?s=20" TargetMode="External"/><Relationship Id="rId5" Type="http://schemas.openxmlformats.org/officeDocument/2006/relationships/hyperlink" Target="https://www.guttmacher.org/gpr/2006/03/toward-making-abortion-rare-shifting-battleground-over-means-end" TargetMode="External"/><Relationship Id="rId4" Type="http://schemas.openxmlformats.org/officeDocument/2006/relationships/hyperlink" Target="https://epiphanyaweek.com/2019/10/20/theism-atheism-and-antitheism-sam-harris-is-wrong-part-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AA3CEFC0-287D-5EF0-6155-E19D1F200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in a suit and a speech bubble&#10;&#10;Description automatically generated">
            <a:extLst>
              <a:ext uri="{FF2B5EF4-FFF2-40B4-BE49-F238E27FC236}">
                <a16:creationId xmlns:a16="http://schemas.microsoft.com/office/drawing/2014/main" id="{94064F5B-268D-A936-3B93-DA4CAF42E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7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in a black coat&#10;&#10;Description automatically generated">
            <a:extLst>
              <a:ext uri="{FF2B5EF4-FFF2-40B4-BE49-F238E27FC236}">
                <a16:creationId xmlns:a16="http://schemas.microsoft.com/office/drawing/2014/main" id="{A9B3E970-D716-A536-E544-EF5CC4F15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BE3B-4375-026F-E4BC-1C26F76E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Redefining Words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07B3ED-6C37-EB03-8192-B1954571F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4225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16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64F3-BD65-2C3B-02F1-3187544F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Redefining Institutions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80BFB5-4278-7773-C26B-F684CE2281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69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31FEB033-AB62-8E51-023F-222CB500C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DFF2D-5A90-9E57-78DB-D84C286E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2"/>
            <a:ext cx="10515600" cy="2985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Atkinson Hyperlegible" pitchFamily="2" charset="0"/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228561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29D10-B76C-DAFE-95FE-5DC765F1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FF476-2924-C09F-562F-758101AC9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1900" b="0" i="0" dirty="0">
                <a:effectLst/>
                <a:latin typeface="Lato" panose="020F0502020204030203" pitchFamily="34" charset="0"/>
              </a:rPr>
              <a:t>Lewis, Mere Christianity.</a:t>
            </a:r>
          </a:p>
          <a:p>
            <a:pPr marL="0" indent="0" fontAlgn="base">
              <a:buNone/>
            </a:pPr>
            <a:r>
              <a:rPr lang="en-US" sz="1900" b="0" i="0" u="none" strike="noStrike" dirty="0">
                <a:effectLst/>
                <a:latin typeface="Lato" panose="020F0502020204030203" pitchFamily="34" charset="0"/>
                <a:hlinkClick r:id="rId2"/>
              </a:rPr>
              <a:t>https://www.barna.com/research/openness-to-jesus/</a:t>
            </a:r>
            <a:endParaRPr lang="en-US" sz="1900" b="0" i="0" dirty="0">
              <a:effectLst/>
              <a:latin typeface="Lato" panose="020F0502020204030203" pitchFamily="34" charset="0"/>
            </a:endParaRPr>
          </a:p>
          <a:p>
            <a:pPr marL="0" indent="0" fontAlgn="base">
              <a:buNone/>
            </a:pPr>
            <a:r>
              <a:rPr lang="en-US" sz="1900" b="0" i="0" u="none" strike="noStrike" dirty="0">
                <a:effectLst/>
                <a:latin typeface="Lato" panose="020F0502020204030203" pitchFamily="34" charset="0"/>
                <a:hlinkClick r:id="rId3"/>
              </a:rPr>
              <a:t>https://www.christianpost.com/news/60-of-young-adults-say-jesus-isnt-the-only-way-to-salvation.html</a:t>
            </a:r>
            <a:endParaRPr lang="en-US" sz="1900" b="0" i="0" dirty="0">
              <a:effectLst/>
              <a:latin typeface="Lato" panose="020F0502020204030203" pitchFamily="34" charset="0"/>
            </a:endParaRPr>
          </a:p>
          <a:p>
            <a:pPr marL="0" indent="0" fontAlgn="base">
              <a:buNone/>
            </a:pPr>
            <a:r>
              <a:rPr lang="en-US" sz="1900" b="0" i="0" dirty="0">
                <a:effectLst/>
                <a:latin typeface="Lato" panose="020F0502020204030203" pitchFamily="34" charset="0"/>
              </a:rPr>
              <a:t>Thune, Bob. Within Reach Conference. 2023.</a:t>
            </a:r>
          </a:p>
          <a:p>
            <a:pPr marL="0" indent="0" fontAlgn="base">
              <a:buNone/>
            </a:pPr>
            <a:r>
              <a:rPr lang="en-US" sz="1900" b="0" i="0" u="none" strike="noStrike" dirty="0">
                <a:effectLst/>
                <a:latin typeface="Lato" panose="020F0502020204030203" pitchFamily="34" charset="0"/>
                <a:hlinkClick r:id="rId4"/>
              </a:rPr>
              <a:t>https://epiphanyaweek.com/2019/10/20/theism-atheism-and-antitheism-sam-harris-is-wrong-part-3/</a:t>
            </a:r>
            <a:endParaRPr lang="en-US" sz="1900" b="0" i="0" dirty="0">
              <a:effectLst/>
              <a:latin typeface="Lato" panose="020F0502020204030203" pitchFamily="34" charset="0"/>
            </a:endParaRPr>
          </a:p>
          <a:p>
            <a:pPr marL="0" indent="0" fontAlgn="base">
              <a:buNone/>
            </a:pPr>
            <a:r>
              <a:rPr lang="en-US" sz="1900" dirty="0">
                <a:latin typeface="Lato" panose="020F0502020204030203" pitchFamily="34" charset="0"/>
              </a:rPr>
              <a:t>[</a:t>
            </a:r>
            <a:r>
              <a:rPr lang="en-US" sz="1900" b="0" i="0" u="none" strike="noStrike" dirty="0">
                <a:effectLst/>
                <a:latin typeface="Lato" panose="020F0502020204030203" pitchFamily="34" charset="0"/>
                <a:hlinkClick r:id="rId5"/>
              </a:rPr>
              <a:t>https://www.guttmacher.org/gpr/2006/03/toward-making-abortion-rare-shifting-battleground-over-means-end</a:t>
            </a:r>
            <a:endParaRPr lang="en-US" sz="1900" b="0" i="0" dirty="0">
              <a:effectLst/>
              <a:latin typeface="Lato" panose="020F0502020204030203" pitchFamily="34" charset="0"/>
            </a:endParaRPr>
          </a:p>
          <a:p>
            <a:pPr marL="0" indent="0" fontAlgn="base">
              <a:buNone/>
            </a:pPr>
            <a:r>
              <a:rPr lang="en-US" sz="1900" b="0" i="0" u="none" strike="noStrike" dirty="0">
                <a:effectLst/>
                <a:latin typeface="Lato" panose="020F0502020204030203" pitchFamily="34" charset="0"/>
                <a:hlinkClick r:id="rId6"/>
              </a:rPr>
              <a:t>https://x.com/ComicDaveSmith/status/1689415395751378944?s=20</a:t>
            </a:r>
            <a:endParaRPr lang="en-US" sz="1900" b="0" i="0" dirty="0">
              <a:effectLst/>
              <a:latin typeface="Lato" panose="020F0502020204030203" pitchFamily="34" charset="0"/>
            </a:endParaRPr>
          </a:p>
          <a:p>
            <a:pPr marL="0" indent="0" fontAlgn="base">
              <a:buNone/>
            </a:pPr>
            <a:r>
              <a:rPr lang="en-US" sz="1900" b="0" i="0" u="none" strike="noStrike" dirty="0">
                <a:effectLst/>
                <a:latin typeface="Lato" panose="020F0502020204030203" pitchFamily="34" charset="0"/>
                <a:hlinkClick r:id="rId7"/>
              </a:rPr>
              <a:t>https://youtu.be/jBl9qwVDvIY</a:t>
            </a:r>
            <a:endParaRPr lang="en-US" sz="1900" b="0" i="0" dirty="0"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5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4F20049-673F-3ABA-3E69-3499D76FC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996013-AB28-BB66-2594-C963797ED7DC}"/>
              </a:ext>
            </a:extLst>
          </p:cNvPr>
          <p:cNvSpPr/>
          <p:nvPr/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A black screen with text&#10;&#10;Description automatically generated">
            <a:extLst>
              <a:ext uri="{FF2B5EF4-FFF2-40B4-BE49-F238E27FC236}">
                <a16:creationId xmlns:a16="http://schemas.microsoft.com/office/drawing/2014/main" id="{D4D9CB21-7B95-3496-3F17-8B5936B0C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741" b="3519"/>
          <a:stretch/>
        </p:blipFill>
        <p:spPr>
          <a:xfrm>
            <a:off x="-12238" y="665883"/>
            <a:ext cx="4471004" cy="52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1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ut-out symbol of transgender">
            <a:extLst>
              <a:ext uri="{FF2B5EF4-FFF2-40B4-BE49-F238E27FC236}">
                <a16:creationId xmlns:a16="http://schemas.microsoft.com/office/drawing/2014/main" id="{78C39F7E-6D7F-F28F-081A-CF2A4A74F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627" r="-1" b="508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2BB1E2-B837-EA25-FADC-4CA6A7A8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7137"/>
            <a:ext cx="9144000" cy="19384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Sign-Posts of a Post-Christian Culture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8072727-1E1A-4B8C-8839-AAB69FA2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3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Cut-out symbol of transgender">
            <a:extLst>
              <a:ext uri="{FF2B5EF4-FFF2-40B4-BE49-F238E27FC236}">
                <a16:creationId xmlns:a16="http://schemas.microsoft.com/office/drawing/2014/main" id="{78C39F7E-6D7F-F28F-081A-CF2A4A74F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7" r="-1" b="508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37" y="875758"/>
            <a:ext cx="5219885" cy="51095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986" y="673591"/>
            <a:ext cx="5565913" cy="54154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734" y="1041621"/>
            <a:ext cx="4953365" cy="480152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BB1E2-B837-EA25-FADC-4CA6A7A8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871" y="1685677"/>
            <a:ext cx="4181444" cy="23626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chemeClr val="tx1">
                    <a:lumMod val="75000"/>
                    <a:lumOff val="25000"/>
                  </a:schemeClr>
                </a:solidFill>
              </a:rPr>
              <a:t>“We tried that already and now we are beyond it.”</a:t>
            </a:r>
          </a:p>
        </p:txBody>
      </p:sp>
    </p:spTree>
    <p:extLst>
      <p:ext uri="{BB962C8B-B14F-4D97-AF65-F5344CB8AC3E}">
        <p14:creationId xmlns:p14="http://schemas.microsoft.com/office/powerpoint/2010/main" val="272160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white text box with black text&#10;&#10;Description automatically generated">
            <a:extLst>
              <a:ext uri="{FF2B5EF4-FFF2-40B4-BE49-F238E27FC236}">
                <a16:creationId xmlns:a16="http://schemas.microsoft.com/office/drawing/2014/main" id="{4EB91E0F-56E5-233F-452E-3A92E1E95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2727"/>
            <a:ext cx="11277600" cy="58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8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with curly hair holding a microphone&#10;&#10;Description automatically generated">
            <a:extLst>
              <a:ext uri="{FF2B5EF4-FFF2-40B4-BE49-F238E27FC236}">
                <a16:creationId xmlns:a16="http://schemas.microsoft.com/office/drawing/2014/main" id="{86671611-C409-3219-61C2-B5B0A4F18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6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with curly hair and a speech bubble&#10;&#10;Description automatically generated">
            <a:extLst>
              <a:ext uri="{FF2B5EF4-FFF2-40B4-BE49-F238E27FC236}">
                <a16:creationId xmlns:a16="http://schemas.microsoft.com/office/drawing/2014/main" id="{8A36F565-901C-AF83-E431-F21333888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8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25BDFB00-28D5-454A-D612-6C3D78858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96" b="1483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5150B3-617F-9369-46EA-81AEFBDC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</a:rPr>
              <a:t>Heuristic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8F978-2C1D-842E-FDEE-7D0871CC9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</a:rPr>
              <a:t>A</a:t>
            </a:r>
            <a:r>
              <a:rPr lang="en-US" sz="3200" b="1" i="0" dirty="0">
                <a:solidFill>
                  <a:srgbClr val="FFFFFF"/>
                </a:solidFill>
                <a:effectLst/>
              </a:rPr>
              <a:t> mental shortcut commonly used to simplify problems and avoid cognitive overload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06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in a suit&#10;&#10;Description automatically generated">
            <a:extLst>
              <a:ext uri="{FF2B5EF4-FFF2-40B4-BE49-F238E27FC236}">
                <a16:creationId xmlns:a16="http://schemas.microsoft.com/office/drawing/2014/main" id="{1DA11AB9-050F-0E8D-4483-EF16FFCCD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8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227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Meiryo</vt:lpstr>
      <vt:lpstr>Aptos</vt:lpstr>
      <vt:lpstr>Aptos Display</vt:lpstr>
      <vt:lpstr>Arial</vt:lpstr>
      <vt:lpstr>Atkinson Hyperlegible</vt:lpstr>
      <vt:lpstr>Calibri</vt:lpstr>
      <vt:lpstr>Lato</vt:lpstr>
      <vt:lpstr>Office Theme</vt:lpstr>
      <vt:lpstr>PowerPoint Presentation</vt:lpstr>
      <vt:lpstr>PowerPoint Presentation</vt:lpstr>
      <vt:lpstr>Sign-Posts of a Post-Christian Culture</vt:lpstr>
      <vt:lpstr>“We tried that already and now we are beyond it.”</vt:lpstr>
      <vt:lpstr>PowerPoint Presentation</vt:lpstr>
      <vt:lpstr>PowerPoint Presentation</vt:lpstr>
      <vt:lpstr>PowerPoint Presentation</vt:lpstr>
      <vt:lpstr>Heuristic</vt:lpstr>
      <vt:lpstr>PowerPoint Presentation</vt:lpstr>
      <vt:lpstr>PowerPoint Presentation</vt:lpstr>
      <vt:lpstr>PowerPoint Presentation</vt:lpstr>
      <vt:lpstr>Redefining Words</vt:lpstr>
      <vt:lpstr>Redefining Institutions</vt:lpstr>
      <vt:lpstr>What do we do?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Klein</dc:creator>
  <cp:lastModifiedBy>Josh Klein</cp:lastModifiedBy>
  <cp:revision>11</cp:revision>
  <dcterms:created xsi:type="dcterms:W3CDTF">2024-01-08T21:16:17Z</dcterms:created>
  <dcterms:modified xsi:type="dcterms:W3CDTF">2024-01-10T21:59:53Z</dcterms:modified>
</cp:coreProperties>
</file>