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B759A8-7F19-4701-9211-CF777E9FDA60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5AE26D-732D-4EB6-92E2-49021DCA7A76}">
      <dgm:prSet/>
      <dgm:spPr/>
      <dgm:t>
        <a:bodyPr/>
        <a:lstStyle/>
        <a:p>
          <a:r>
            <a:rPr lang="en-US" b="1" dirty="0" err="1"/>
            <a:t>ἄρρην</a:t>
          </a:r>
          <a:r>
            <a:rPr lang="en-US" dirty="0"/>
            <a:t> </a:t>
          </a:r>
          <a:r>
            <a:rPr lang="en-US" b="1" dirty="0" err="1">
              <a:latin typeface="Atkinson Hyperlegible" pitchFamily="2" charset="0"/>
            </a:rPr>
            <a:t>Arren</a:t>
          </a:r>
          <a:endParaRPr lang="en-US" b="1" dirty="0">
            <a:latin typeface="Atkinson Hyperlegible" pitchFamily="2" charset="0"/>
          </a:endParaRPr>
        </a:p>
      </dgm:t>
    </dgm:pt>
    <dgm:pt modelId="{8EAF3DE6-4AA1-40DB-9FD6-11F3D3DB620F}" type="parTrans" cxnId="{6DCE9C64-E105-4760-B603-A561E8867862}">
      <dgm:prSet/>
      <dgm:spPr/>
      <dgm:t>
        <a:bodyPr/>
        <a:lstStyle/>
        <a:p>
          <a:endParaRPr lang="en-US"/>
        </a:p>
      </dgm:t>
    </dgm:pt>
    <dgm:pt modelId="{309E4DA4-A0E4-4C52-A5EA-FC335A8279C1}" type="sibTrans" cxnId="{6DCE9C64-E105-4760-B603-A561E8867862}">
      <dgm:prSet/>
      <dgm:spPr/>
      <dgm:t>
        <a:bodyPr/>
        <a:lstStyle/>
        <a:p>
          <a:endParaRPr lang="en-US"/>
        </a:p>
      </dgm:t>
    </dgm:pt>
    <dgm:pt modelId="{DCF83932-A0CD-4588-8C5D-8A51331BD62D}">
      <dgm:prSet/>
      <dgm:spPr/>
      <dgm:t>
        <a:bodyPr/>
        <a:lstStyle/>
        <a:p>
          <a:pPr algn="ctr"/>
          <a:r>
            <a:rPr lang="el-GR" b="1" dirty="0"/>
            <a:t>Κ</a:t>
          </a:r>
          <a:r>
            <a:rPr lang="en-US" b="1" dirty="0" err="1"/>
            <a:t>οίτη</a:t>
          </a:r>
          <a:r>
            <a:rPr lang="en-US" b="1" dirty="0"/>
            <a:t> </a:t>
          </a:r>
          <a:r>
            <a:rPr lang="en-US" b="1" dirty="0" err="1">
              <a:latin typeface="Atkinson Hyperlegible" pitchFamily="2" charset="0"/>
            </a:rPr>
            <a:t>Koité</a:t>
          </a:r>
          <a:endParaRPr lang="en-US" b="1" dirty="0">
            <a:latin typeface="Atkinson Hyperlegible" pitchFamily="2" charset="0"/>
          </a:endParaRPr>
        </a:p>
      </dgm:t>
    </dgm:pt>
    <dgm:pt modelId="{747CDCAF-39FC-478E-B1B5-11935457818A}" type="parTrans" cxnId="{8D32C8CD-D494-45D8-B2ED-62DE895E19AF}">
      <dgm:prSet/>
      <dgm:spPr/>
      <dgm:t>
        <a:bodyPr/>
        <a:lstStyle/>
        <a:p>
          <a:endParaRPr lang="en-US"/>
        </a:p>
      </dgm:t>
    </dgm:pt>
    <dgm:pt modelId="{5821B31D-E687-44CA-AC6B-3B19D8BB2513}" type="sibTrans" cxnId="{8D32C8CD-D494-45D8-B2ED-62DE895E19AF}">
      <dgm:prSet/>
      <dgm:spPr/>
      <dgm:t>
        <a:bodyPr/>
        <a:lstStyle/>
        <a:p>
          <a:endParaRPr lang="en-US"/>
        </a:p>
      </dgm:t>
    </dgm:pt>
    <dgm:pt modelId="{9097A659-5F32-4239-B940-8D1EEEDD33BB}" type="pres">
      <dgm:prSet presAssocID="{D8B759A8-7F19-4701-9211-CF777E9FDA60}" presName="cycle" presStyleCnt="0">
        <dgm:presLayoutVars>
          <dgm:dir/>
          <dgm:resizeHandles val="exact"/>
        </dgm:presLayoutVars>
      </dgm:prSet>
      <dgm:spPr/>
    </dgm:pt>
    <dgm:pt modelId="{EAC8D580-5AFB-4B4A-B088-32F0F6EC8B99}" type="pres">
      <dgm:prSet presAssocID="{F55AE26D-732D-4EB6-92E2-49021DCA7A76}" presName="node" presStyleLbl="node1" presStyleIdx="0" presStyleCnt="2">
        <dgm:presLayoutVars>
          <dgm:bulletEnabled val="1"/>
        </dgm:presLayoutVars>
      </dgm:prSet>
      <dgm:spPr/>
    </dgm:pt>
    <dgm:pt modelId="{EC94BF77-BE13-4F47-A58F-C41616A226AA}" type="pres">
      <dgm:prSet presAssocID="{F55AE26D-732D-4EB6-92E2-49021DCA7A76}" presName="spNode" presStyleCnt="0"/>
      <dgm:spPr/>
    </dgm:pt>
    <dgm:pt modelId="{F541B049-06EA-4641-A4C0-9DC70FEDB9C7}" type="pres">
      <dgm:prSet presAssocID="{309E4DA4-A0E4-4C52-A5EA-FC335A8279C1}" presName="sibTrans" presStyleLbl="sibTrans1D1" presStyleIdx="0" presStyleCnt="2"/>
      <dgm:spPr/>
    </dgm:pt>
    <dgm:pt modelId="{D9FD4B0D-392E-4805-9B2F-1934CA9BC5FC}" type="pres">
      <dgm:prSet presAssocID="{DCF83932-A0CD-4588-8C5D-8A51331BD62D}" presName="node" presStyleLbl="node1" presStyleIdx="1" presStyleCnt="2">
        <dgm:presLayoutVars>
          <dgm:bulletEnabled val="1"/>
        </dgm:presLayoutVars>
      </dgm:prSet>
      <dgm:spPr/>
    </dgm:pt>
    <dgm:pt modelId="{A53C10FE-3DDB-434B-BDF5-6676EBEE9129}" type="pres">
      <dgm:prSet presAssocID="{DCF83932-A0CD-4588-8C5D-8A51331BD62D}" presName="spNode" presStyleCnt="0"/>
      <dgm:spPr/>
    </dgm:pt>
    <dgm:pt modelId="{8588AEAC-82AA-4D5D-B91F-FA02AA6B2B53}" type="pres">
      <dgm:prSet presAssocID="{5821B31D-E687-44CA-AC6B-3B19D8BB2513}" presName="sibTrans" presStyleLbl="sibTrans1D1" presStyleIdx="1" presStyleCnt="2"/>
      <dgm:spPr/>
    </dgm:pt>
  </dgm:ptLst>
  <dgm:cxnLst>
    <dgm:cxn modelId="{1D8B1423-6951-4AA3-BF97-4D0C3D9A9A49}" type="presOf" srcId="{F55AE26D-732D-4EB6-92E2-49021DCA7A76}" destId="{EAC8D580-5AFB-4B4A-B088-32F0F6EC8B99}" srcOrd="0" destOrd="0" presId="urn:microsoft.com/office/officeart/2005/8/layout/cycle6"/>
    <dgm:cxn modelId="{6DCE9C64-E105-4760-B603-A561E8867862}" srcId="{D8B759A8-7F19-4701-9211-CF777E9FDA60}" destId="{F55AE26D-732D-4EB6-92E2-49021DCA7A76}" srcOrd="0" destOrd="0" parTransId="{8EAF3DE6-4AA1-40DB-9FD6-11F3D3DB620F}" sibTransId="{309E4DA4-A0E4-4C52-A5EA-FC335A8279C1}"/>
    <dgm:cxn modelId="{DF171F65-3F78-4E7A-A8B2-88C426321838}" type="presOf" srcId="{309E4DA4-A0E4-4C52-A5EA-FC335A8279C1}" destId="{F541B049-06EA-4641-A4C0-9DC70FEDB9C7}" srcOrd="0" destOrd="0" presId="urn:microsoft.com/office/officeart/2005/8/layout/cycle6"/>
    <dgm:cxn modelId="{71114B67-4B21-49E4-8AEE-FD925FC7088A}" type="presOf" srcId="{DCF83932-A0CD-4588-8C5D-8A51331BD62D}" destId="{D9FD4B0D-392E-4805-9B2F-1934CA9BC5FC}" srcOrd="0" destOrd="0" presId="urn:microsoft.com/office/officeart/2005/8/layout/cycle6"/>
    <dgm:cxn modelId="{AC7DE047-CDA4-4EEF-90B7-8D36C0CC414B}" type="presOf" srcId="{D8B759A8-7F19-4701-9211-CF777E9FDA60}" destId="{9097A659-5F32-4239-B940-8D1EEEDD33BB}" srcOrd="0" destOrd="0" presId="urn:microsoft.com/office/officeart/2005/8/layout/cycle6"/>
    <dgm:cxn modelId="{8D32C8CD-D494-45D8-B2ED-62DE895E19AF}" srcId="{D8B759A8-7F19-4701-9211-CF777E9FDA60}" destId="{DCF83932-A0CD-4588-8C5D-8A51331BD62D}" srcOrd="1" destOrd="0" parTransId="{747CDCAF-39FC-478E-B1B5-11935457818A}" sibTransId="{5821B31D-E687-44CA-AC6B-3B19D8BB2513}"/>
    <dgm:cxn modelId="{95DFF5F3-EDEB-405F-8836-C8A22DF0C134}" type="presOf" srcId="{5821B31D-E687-44CA-AC6B-3B19D8BB2513}" destId="{8588AEAC-82AA-4D5D-B91F-FA02AA6B2B53}" srcOrd="0" destOrd="0" presId="urn:microsoft.com/office/officeart/2005/8/layout/cycle6"/>
    <dgm:cxn modelId="{F84C154B-F97E-472B-8263-1973460DD4F1}" type="presParOf" srcId="{9097A659-5F32-4239-B940-8D1EEEDD33BB}" destId="{EAC8D580-5AFB-4B4A-B088-32F0F6EC8B99}" srcOrd="0" destOrd="0" presId="urn:microsoft.com/office/officeart/2005/8/layout/cycle6"/>
    <dgm:cxn modelId="{DE72BE19-9E91-4AB1-9F4C-2F453B5A3459}" type="presParOf" srcId="{9097A659-5F32-4239-B940-8D1EEEDD33BB}" destId="{EC94BF77-BE13-4F47-A58F-C41616A226AA}" srcOrd="1" destOrd="0" presId="urn:microsoft.com/office/officeart/2005/8/layout/cycle6"/>
    <dgm:cxn modelId="{37CA8970-D3DA-4708-86F2-634E7B9CED09}" type="presParOf" srcId="{9097A659-5F32-4239-B940-8D1EEEDD33BB}" destId="{F541B049-06EA-4641-A4C0-9DC70FEDB9C7}" srcOrd="2" destOrd="0" presId="urn:microsoft.com/office/officeart/2005/8/layout/cycle6"/>
    <dgm:cxn modelId="{8BBEE4D0-89D9-470F-89E5-99D3E4329F94}" type="presParOf" srcId="{9097A659-5F32-4239-B940-8D1EEEDD33BB}" destId="{D9FD4B0D-392E-4805-9B2F-1934CA9BC5FC}" srcOrd="3" destOrd="0" presId="urn:microsoft.com/office/officeart/2005/8/layout/cycle6"/>
    <dgm:cxn modelId="{2A3B93F7-DE59-4114-BB0A-6D0AD2D90544}" type="presParOf" srcId="{9097A659-5F32-4239-B940-8D1EEEDD33BB}" destId="{A53C10FE-3DDB-434B-BDF5-6676EBEE9129}" srcOrd="4" destOrd="0" presId="urn:microsoft.com/office/officeart/2005/8/layout/cycle6"/>
    <dgm:cxn modelId="{99D9CDA8-E2E5-4F31-A98D-CC03AE77A73F}" type="presParOf" srcId="{9097A659-5F32-4239-B940-8D1EEEDD33BB}" destId="{8588AEAC-82AA-4D5D-B91F-FA02AA6B2B53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8D580-5AFB-4B4A-B088-32F0F6EC8B99}">
      <dsp:nvSpPr>
        <dsp:cNvPr id="0" name=""/>
        <dsp:cNvSpPr/>
      </dsp:nvSpPr>
      <dsp:spPr>
        <a:xfrm>
          <a:off x="590" y="1773226"/>
          <a:ext cx="3026735" cy="19673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 err="1"/>
            <a:t>ἄρρην</a:t>
          </a:r>
          <a:r>
            <a:rPr lang="en-US" sz="4600" kern="1200" dirty="0"/>
            <a:t> </a:t>
          </a:r>
          <a:r>
            <a:rPr lang="en-US" sz="4600" b="1" kern="1200" dirty="0" err="1">
              <a:latin typeface="Atkinson Hyperlegible" pitchFamily="2" charset="0"/>
            </a:rPr>
            <a:t>Arren</a:t>
          </a:r>
          <a:endParaRPr lang="en-US" sz="4600" b="1" kern="1200" dirty="0">
            <a:latin typeface="Atkinson Hyperlegible" pitchFamily="2" charset="0"/>
          </a:endParaRPr>
        </a:p>
      </dsp:txBody>
      <dsp:txXfrm>
        <a:off x="96629" y="1869265"/>
        <a:ext cx="2834657" cy="1775300"/>
      </dsp:txXfrm>
    </dsp:sp>
    <dsp:sp modelId="{F541B049-06EA-4641-A4C0-9DC70FEDB9C7}">
      <dsp:nvSpPr>
        <dsp:cNvPr id="0" name=""/>
        <dsp:cNvSpPr/>
      </dsp:nvSpPr>
      <dsp:spPr>
        <a:xfrm>
          <a:off x="1513958" y="1088762"/>
          <a:ext cx="3336306" cy="3336306"/>
        </a:xfrm>
        <a:custGeom>
          <a:avLst/>
          <a:gdLst/>
          <a:ahLst/>
          <a:cxnLst/>
          <a:rect l="0" t="0" r="0" b="0"/>
          <a:pathLst>
            <a:path>
              <a:moveTo>
                <a:pt x="336964" y="662832"/>
              </a:moveTo>
              <a:arcTo wR="1668153" hR="1668153" stAng="13023618" swAng="6352764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D4B0D-392E-4805-9B2F-1934CA9BC5FC}">
      <dsp:nvSpPr>
        <dsp:cNvPr id="0" name=""/>
        <dsp:cNvSpPr/>
      </dsp:nvSpPr>
      <dsp:spPr>
        <a:xfrm>
          <a:off x="3336897" y="1773226"/>
          <a:ext cx="3026735" cy="19673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600" b="1" kern="1200" dirty="0"/>
            <a:t>Κ</a:t>
          </a:r>
          <a:r>
            <a:rPr lang="en-US" sz="4600" b="1" kern="1200" dirty="0" err="1"/>
            <a:t>οίτη</a:t>
          </a:r>
          <a:r>
            <a:rPr lang="en-US" sz="4600" b="1" kern="1200" dirty="0"/>
            <a:t> </a:t>
          </a:r>
          <a:r>
            <a:rPr lang="en-US" sz="4600" b="1" kern="1200" dirty="0" err="1">
              <a:latin typeface="Atkinson Hyperlegible" pitchFamily="2" charset="0"/>
            </a:rPr>
            <a:t>Koité</a:t>
          </a:r>
          <a:endParaRPr lang="en-US" sz="4600" b="1" kern="1200" dirty="0">
            <a:latin typeface="Atkinson Hyperlegible" pitchFamily="2" charset="0"/>
          </a:endParaRPr>
        </a:p>
      </dsp:txBody>
      <dsp:txXfrm>
        <a:off x="3432936" y="1869265"/>
        <a:ext cx="2834657" cy="1775300"/>
      </dsp:txXfrm>
    </dsp:sp>
    <dsp:sp modelId="{8588AEAC-82AA-4D5D-B91F-FA02AA6B2B53}">
      <dsp:nvSpPr>
        <dsp:cNvPr id="0" name=""/>
        <dsp:cNvSpPr/>
      </dsp:nvSpPr>
      <dsp:spPr>
        <a:xfrm>
          <a:off x="1513958" y="1088762"/>
          <a:ext cx="3336306" cy="3336306"/>
        </a:xfrm>
        <a:custGeom>
          <a:avLst/>
          <a:gdLst/>
          <a:ahLst/>
          <a:cxnLst/>
          <a:rect l="0" t="0" r="0" b="0"/>
          <a:pathLst>
            <a:path>
              <a:moveTo>
                <a:pt x="2999342" y="2673474"/>
              </a:moveTo>
              <a:arcTo wR="1668153" hR="1668153" stAng="2223618" swAng="6352764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91AB-42C0-8F02-0EB8-C29D4063C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5ED20-2AB1-398E-3600-49E4085BF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70400-8652-7975-1DD7-1BEB8E80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4779B-5F10-2F38-0E78-B84D828D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5575-611B-9F6E-A0DF-2FA988CE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2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07EA-1554-919C-B8A3-C4E6470D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7A295-F4A5-6A7C-B166-A43E12DF8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D62D-E98A-87F5-1DA4-D2FAB06B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D06ED-9ED9-7601-34DF-48834143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189A4-A349-3798-C3E5-BDB60433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573F2-4C5C-71C1-AB7E-72FF435DE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114F6-2330-CB0F-BE8F-85810DA33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A5598-CFA1-8B3B-C31A-542FF17F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50AAE-CD48-3603-EAF8-D921DB9E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CFDF3-80CF-4593-C2E0-AEBC34EE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9F94-E878-6378-85E4-71FEC443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3FB1-B34C-C578-3ACD-D6C432D8E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2BD53-141D-45F8-E088-1D5C982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D0738-B70C-B551-1334-C4FEBA19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1D7AA-DC5C-70FD-00F6-51219128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1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7D7F-B287-0CDC-5FF4-BA92C32F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13D3F-67EF-CE25-8FF8-5FF5B3F1E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94A71-487E-DA81-DC5C-34FDFBCD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3178D-CCD9-86A5-C246-3D2B2296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BEABB-826E-7C74-7250-342CBA14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5B3E-4130-B6FD-D3BB-26E3D4D5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25141-7495-F962-7AAC-D741FDEC5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56BCE-3DF8-6FE8-E6B0-C3E02B871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4B4B8-DC56-E45B-08E0-4B8D8309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CC5EC-EDF1-092A-DF82-379F4798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938D5-5E7D-70B9-CF09-604881B3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C086-FCE7-58CC-1253-12267EF2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E3AD5-F260-3562-5FB9-6142D4160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A0963-4116-6205-43AE-E09DABC27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CC33D-6113-13E2-91CE-E50CAD32A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40C4E-763E-C908-EDF9-6B316588D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CB904-6B55-8596-E7C9-CBEB215E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B6BC4-5AB5-3D59-B8C6-43067402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88227-F287-C872-2B91-7CD39348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8534-0D6F-B427-B2A4-A9971981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113AD-411C-5ED3-962F-AC01CB8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69EE0-06CB-1F7E-5FD9-F08D64EB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9EDB2-9BD9-27DE-6FF6-CBAB7738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4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9E8CEB-3C66-A604-C58D-4CA94856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6197C-4C9D-894B-35F5-90F14236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A8D64-FE09-4253-E651-D0E25109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598A-08ED-AEA5-F792-3B9119B1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D176-87F9-3581-BD53-7609117F4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B88DA-7943-D628-FF79-C29F84553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86179-2450-DF66-29DE-B14F8C40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1652C-BFDD-E9CF-9294-89330FD6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5DDD3-5AD0-3734-332E-AF922D8F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2AF1-EF46-CFC4-8BD9-D5AF61FB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DFD0A-C401-1275-D4A5-C8EC9BE93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C19B9-E899-C713-73BC-B29634DCD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AD1ED-5735-7E28-1851-C1278AD4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A2844-9ED0-C69B-64F3-10E6CCAA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0CC4F-8A45-F03F-226B-520537E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9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BCF97-9349-722C-7EC2-11F819B3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01B32-0276-0920-EE29-0EA29E699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B7D9D-852A-31E6-5E3F-701AF3F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6ECBD-12C3-4128-B8A9-9B00FA6620E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A1E0F-75FE-2C44-7958-5F7BDDF82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C9A8-54C4-D79A-9DD5-7ACC095CD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4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#_ftnref2"/><Relationship Id="rId2" Type="http://schemas.openxmlformats.org/officeDocument/2006/relationships/hyperlink" Target="#_ftnref1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reads.com/quotes/16309-there-are-only-two-kinds-of-people-in-the-en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AA3CEFC0-287D-5EF0-6155-E19D1F200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3D282DE2-B04C-A31B-337D-7306E7DFB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4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8E2177A4-403C-1E28-461C-601D89F1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1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21E8EF53-D0FA-1859-F7C1-F0F3EAD6A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6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CCB882BD-7FDC-4608-8129-AB38A79BB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F2152-1548-AB31-E51C-EDFFB2E8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FA738-228E-C152-41B2-5882E243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marR="0" indent="0">
              <a:buNone/>
            </a:pPr>
            <a:r>
              <a:rPr lang="en-US" sz="2400" u="sng" dirty="0">
                <a:effectLst/>
                <a:latin typeface="Atkinson Hyperlegible" pitchFamily="2" charset="0"/>
                <a:ea typeface="Times New Roman" panose="02020603050405020304" pitchFamily="18" charset="0"/>
                <a:hlinkClick r:id="rId2" action="ppaction://hlinkfile"/>
              </a:rPr>
              <a:t>[1]</a:t>
            </a:r>
            <a:r>
              <a:rPr lang="en-US" sz="2400" dirty="0">
                <a:effectLst/>
                <a:latin typeface="Atkinson Hyperlegible" pitchFamily="2" charset="0"/>
                <a:ea typeface="Times New Roman" panose="02020603050405020304" pitchFamily="18" charset="0"/>
              </a:rPr>
              <a:t> http://canyonwalkerconnections.com/forging-a-sacred-weapon-how-the-bible-became-anti-gay/</a:t>
            </a:r>
          </a:p>
          <a:p>
            <a:pPr marL="0" marR="0" indent="0">
              <a:buNone/>
            </a:pPr>
            <a:r>
              <a:rPr lang="en-US" sz="2400" u="sng" dirty="0">
                <a:effectLst/>
                <a:latin typeface="Atkinson Hyperlegible" pitchFamily="2" charset="0"/>
                <a:ea typeface="Times New Roman" panose="02020603050405020304" pitchFamily="18" charset="0"/>
                <a:hlinkClick r:id="rId3" action="ppaction://hlinkfile"/>
              </a:rPr>
              <a:t>[2]</a:t>
            </a:r>
            <a:r>
              <a:rPr lang="en-US" sz="2400" dirty="0">
                <a:effectLst/>
                <a:latin typeface="Atkinson Hyperlegible" pitchFamily="2" charset="0"/>
                <a:ea typeface="Times New Roman" panose="02020603050405020304" pitchFamily="18" charset="0"/>
              </a:rPr>
              <a:t> https://www.britannica.com/topic/sodomy</a:t>
            </a:r>
          </a:p>
          <a:p>
            <a:pPr marL="0" marR="0" indent="0">
              <a:buNone/>
            </a:pPr>
            <a:r>
              <a:rPr lang="en-US" sz="2400" u="sng" dirty="0">
                <a:effectLst/>
                <a:latin typeface="Atkinson Hyperlegible" pitchFamily="2" charset="0"/>
                <a:ea typeface="Times New Roman" panose="02020603050405020304" pitchFamily="18" charset="0"/>
                <a:hlinkClick r:id="rId2" action="ppaction://hlinkfile"/>
              </a:rPr>
              <a:t>[3]</a:t>
            </a:r>
            <a:r>
              <a:rPr lang="en-US" sz="2400" dirty="0">
                <a:effectLst/>
                <a:latin typeface="Atkinson Hyperlegible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Atkinson Hyperlegible" pitchFamily="2" charset="0"/>
                <a:ea typeface="Times New Roman" panose="02020603050405020304" pitchFamily="18" charset="0"/>
                <a:hlinkClick r:id="rId4"/>
              </a:rPr>
              <a:t>https://www.goodreads.com/quotes/16309-there-are-only-two-kinds-of-people-in-the-end</a:t>
            </a:r>
            <a:endParaRPr lang="en-US" sz="2400" dirty="0">
              <a:effectLst/>
              <a:latin typeface="Atkinson Hyperlegible" pitchFamily="2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Atkinson Hyperlegible" pitchFamily="2" charset="0"/>
                <a:ea typeface="Times New Roman" panose="02020603050405020304" pitchFamily="18" charset="0"/>
              </a:rPr>
              <a:t>[4] </a:t>
            </a:r>
            <a:r>
              <a:rPr lang="en-US" sz="2400" b="1" i="0" dirty="0">
                <a:effectLst/>
                <a:latin typeface="Atkinson Hyperlegible" pitchFamily="2" charset="0"/>
              </a:rPr>
              <a:t>1946: The Mistranslation That Shifted Culture (Movie)</a:t>
            </a:r>
            <a:endParaRPr lang="en-US" sz="2400" dirty="0">
              <a:effectLst/>
              <a:latin typeface="Atkinson Hyperlegible" pitchFamily="2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86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4F20049-673F-3ABA-3E69-3499D76FC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996013-AB28-BB66-2594-C963797ED7DC}"/>
              </a:ext>
            </a:extLst>
          </p:cNvPr>
          <p:cNvSpPr/>
          <p:nvPr/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black screen with text&#10;&#10;Description automatically generated">
            <a:extLst>
              <a:ext uri="{FF2B5EF4-FFF2-40B4-BE49-F238E27FC236}">
                <a16:creationId xmlns:a16="http://schemas.microsoft.com/office/drawing/2014/main" id="{D4D9CB21-7B95-3496-3F17-8B5936B0C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741" b="3519"/>
          <a:stretch/>
        </p:blipFill>
        <p:spPr>
          <a:xfrm>
            <a:off x="-12238" y="665883"/>
            <a:ext cx="4471004" cy="52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0F0882-2EE1-46AE-A8A2-CD2D0FFA3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33248" y="1097468"/>
            <a:ext cx="4908132" cy="4613915"/>
            <a:chOff x="6733248" y="1097468"/>
            <a:chExt cx="4908132" cy="461391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CC700D5-9809-43F4-89D5-7DBBCB0D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883491" y="1246324"/>
              <a:ext cx="4577330" cy="4274713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05C4C40-D70E-4C4F-B228-98A0A613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733248" y="1097468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9D941F-596C-513A-04EA-E478565A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501" y="1847596"/>
            <a:ext cx="3459760" cy="2186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Why Answer Post-Christian Claims?</a:t>
            </a: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9202AC99-1F52-A537-D3BE-004CD2AFC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684" y="957869"/>
            <a:ext cx="4943233" cy="494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40E1C57D-E867-5094-486F-B78B4FC68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B197D-B9C5-F98A-5C39-B1BB4943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Atkinson Hyperlegible" pitchFamily="2" charset="0"/>
              </a:rPr>
              <a:t>Homosexuality and the Bible</a:t>
            </a:r>
          </a:p>
        </p:txBody>
      </p:sp>
    </p:spTree>
    <p:extLst>
      <p:ext uri="{BB962C8B-B14F-4D97-AF65-F5344CB8AC3E}">
        <p14:creationId xmlns:p14="http://schemas.microsoft.com/office/powerpoint/2010/main" val="116989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2488638C-30DB-6284-7655-BEC39D772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D5D2BDE2-0C0D-1008-6DE3-98359CDC5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962D-D9F9-9AB6-D981-3A9823C5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46 Movie Clip">
            <a:hlinkClick r:id="" action="ppaction://media"/>
            <a:extLst>
              <a:ext uri="{FF2B5EF4-FFF2-40B4-BE49-F238E27FC236}">
                <a16:creationId xmlns:a16="http://schemas.microsoft.com/office/drawing/2014/main" id="{411A75D6-074D-7CD5-2A86-F0ECC0EA3C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7360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76CC97CF-9779-DD7D-700C-72D2DD82E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5DA53-804C-C978-6338-BF492D1BE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ἀρσενοκοῖτ</a:t>
            </a:r>
            <a:r>
              <a:rPr lang="en-U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αι </a:t>
            </a:r>
            <a:r>
              <a:rPr lang="en-US" sz="4000" b="1" dirty="0">
                <a:effectLst/>
                <a:latin typeface="Atkinson Hyperlegible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(arsenokoitai)</a:t>
            </a:r>
            <a:endParaRPr lang="en-US" sz="4000" b="1" dirty="0">
              <a:latin typeface="Atkinson Hyperlegibl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9F23D9-04CD-94B3-7DB1-09435DCC5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159435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655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71</Words>
  <Application>Microsoft Office PowerPoint</Application>
  <PresentationFormat>Widescreen</PresentationFormat>
  <Paragraphs>10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Meiryo</vt:lpstr>
      <vt:lpstr>Aptos</vt:lpstr>
      <vt:lpstr>Aptos Display</vt:lpstr>
      <vt:lpstr>Arial</vt:lpstr>
      <vt:lpstr>Atkinson Hyperlegible</vt:lpstr>
      <vt:lpstr>Calibri</vt:lpstr>
      <vt:lpstr>Office Theme</vt:lpstr>
      <vt:lpstr>PowerPoint Presentation</vt:lpstr>
      <vt:lpstr>PowerPoint Presentation</vt:lpstr>
      <vt:lpstr>Why Answer Post-Christian Claims?</vt:lpstr>
      <vt:lpstr>Homosexuality and the Bible</vt:lpstr>
      <vt:lpstr>PowerPoint Presentation</vt:lpstr>
      <vt:lpstr>PowerPoint Presentation</vt:lpstr>
      <vt:lpstr>PowerPoint Presentation</vt:lpstr>
      <vt:lpstr>PowerPoint Presentation</vt:lpstr>
      <vt:lpstr>ἀρσενοκοῖται (arsenokoitai)</vt:lpstr>
      <vt:lpstr>PowerPoint Presentation</vt:lpstr>
      <vt:lpstr>PowerPoint Presentation</vt:lpstr>
      <vt:lpstr>PowerPoint Presentation</vt:lpstr>
      <vt:lpstr>PowerPoint Presentation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Klein</dc:creator>
  <cp:lastModifiedBy>Josh Klein</cp:lastModifiedBy>
  <cp:revision>20</cp:revision>
  <dcterms:created xsi:type="dcterms:W3CDTF">2024-01-08T21:16:17Z</dcterms:created>
  <dcterms:modified xsi:type="dcterms:W3CDTF">2024-01-11T19:21:16Z</dcterms:modified>
</cp:coreProperties>
</file>